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notesMasterIdLst>
    <p:notesMasterId r:id="rId13"/>
  </p:notesMasterIdLst>
  <p:sldIdLst>
    <p:sldId id="256" r:id="rId2"/>
    <p:sldId id="257" r:id="rId3"/>
    <p:sldId id="260" r:id="rId4"/>
    <p:sldId id="262" r:id="rId5"/>
    <p:sldId id="263" r:id="rId6"/>
    <p:sldId id="264" r:id="rId7"/>
    <p:sldId id="267" r:id="rId8"/>
    <p:sldId id="268" r:id="rId9"/>
    <p:sldId id="277" r:id="rId10"/>
    <p:sldId id="278" r:id="rId11"/>
    <p:sldId id="27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3" d="100"/>
          <a:sy n="73" d="100"/>
        </p:scale>
        <p:origin x="-420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notesMaster" Target="notesMasters/notesMaster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13807-A0CA-4F4A-83BB-664F7D1E10FD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0F42F-281C-4B1E-87B1-9C195C27578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4" Type="http://schemas.openxmlformats.org/officeDocument/2006/relationships/image" Target="../media/image3.png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3022600"/>
          </a:xfrm>
        </p:spPr>
        <p:txBody>
          <a:bodyPr>
            <a:normAutofit fontScale="90000"/>
          </a:bodyPr>
          <a:lstStyle/>
          <a:p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SLEEP TRACKING APP FOR BETTER NIGH’S REST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 b="1" dirty="0"/>
              <a:t>                                                                                                BY</a:t>
            </a:r>
          </a:p>
          <a:p>
            <a:r>
              <a:rPr lang="en-US" b="1" dirty="0"/>
              <a:t>UDHAYAKUMAR.U</a:t>
            </a:r>
          </a:p>
          <a:p>
            <a:r>
              <a:rPr lang="en-US" b="1" dirty="0"/>
              <a:t>814622104053 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atsApp Image 2024-11-14 at 12.28.03 P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43" y="211516"/>
            <a:ext cx="3526767" cy="658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000258933.mp4">
            <a:hlinkClick r:id="" action="ppaction://media"/>
            <a:extLst>
              <a:ext uri="{FF2B5EF4-FFF2-40B4-BE49-F238E27FC236}">
                <a16:creationId xmlns:a16="http://schemas.microsoft.com/office/drawing/2014/main" id="{149FD73D-7C6D-F606-B6C9-78859FBD9F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8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000"/>
            <a:ext cx="10515600" cy="53340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r>
              <a:rPr lang="en-US" sz="1600" dirty="0"/>
              <a:t>A sleep tracking app helps monitor and improve your sleep patterns, offering valuable insights to help you achieve a better night's rest. These apps typically use your </a:t>
            </a:r>
            <a:r>
              <a:rPr lang="en-US" sz="1600" dirty="0" err="1"/>
              <a:t>smartphone’s</a:t>
            </a:r>
            <a:r>
              <a:rPr lang="en-US" sz="1600" dirty="0"/>
              <a:t> sensors or integrate with wearable devices to track your sleep cycles, duration, and quality. Features often include:</a:t>
            </a:r>
          </a:p>
          <a:p>
            <a:r>
              <a:rPr lang="en-US" sz="1600" b="1" dirty="0"/>
              <a:t>Sleep Cycle Analysis:</a:t>
            </a:r>
            <a:r>
              <a:rPr lang="en-US" sz="1600" dirty="0"/>
              <a:t> Tracks when you're in light, deep, or REM sleep, helping you understand your sleep stages.</a:t>
            </a:r>
          </a:p>
          <a:p>
            <a:r>
              <a:rPr lang="en-US" sz="1600" b="1" dirty="0"/>
              <a:t>Personalized Insights:</a:t>
            </a:r>
            <a:r>
              <a:rPr lang="en-US" sz="1600" dirty="0"/>
              <a:t> Offers tailored recommendations based on your sleep data, such as optimal bedtime or tips for improving sleep quality.</a:t>
            </a:r>
          </a:p>
          <a:p>
            <a:r>
              <a:rPr lang="en-US" sz="1600" b="1" dirty="0"/>
              <a:t>Sleep Goals:</a:t>
            </a:r>
            <a:r>
              <a:rPr lang="en-US" sz="1600" dirty="0"/>
              <a:t> Helps set and track progress toward sleep goals, such as consistent sleep times or achieving a set amount of restful sleep.</a:t>
            </a:r>
          </a:p>
          <a:p>
            <a:r>
              <a:rPr lang="en-US" sz="1600" b="1" dirty="0"/>
              <a:t>Smart Alarms:</a:t>
            </a:r>
            <a:r>
              <a:rPr lang="en-US" sz="1600" dirty="0"/>
              <a:t> Some apps feature a smart alarm that wakes you during a light sleep phase for a gentler, more refreshed awakening.</a:t>
            </a:r>
          </a:p>
          <a:p>
            <a:r>
              <a:rPr lang="en-US" sz="1600" b="1" dirty="0"/>
              <a:t>Sleep Sounds &amp; Relaxation Tools:</a:t>
            </a:r>
            <a:r>
              <a:rPr lang="en-US" sz="1600" dirty="0"/>
              <a:t> Many apps include calming sounds or meditation guides to help you fall asleep faster.</a:t>
            </a:r>
          </a:p>
          <a:p>
            <a:r>
              <a:rPr lang="en-US" sz="1600" b="1" dirty="0"/>
              <a:t>Sleep Journals:</a:t>
            </a:r>
            <a:r>
              <a:rPr lang="en-US" sz="1600" dirty="0"/>
              <a:t> Tracks external factors like caffeine intake, exercise, or stress levels to help correlate habits with sleep quality.</a:t>
            </a:r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77800" y="13970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0" y="718457"/>
            <a:ext cx="1255776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package </a:t>
            </a:r>
            <a:r>
              <a:rPr lang="en-US" dirty="0" err="1"/>
              <a:t>com.example.projectone</a:t>
            </a:r>
            <a:endParaRPr lang="en-US" dirty="0"/>
          </a:p>
          <a:p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android.content.Context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android.content.Intent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android.icu.text.SimpleDateFormat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android.os.Bundle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androidx.activity.ComponentActivity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androidx.activity.compose.setContent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androidx.compose.foundation.Image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androidx.compose.foundation.layout</a:t>
            </a:r>
            <a:r>
              <a:rPr lang="en-US" dirty="0"/>
              <a:t>.*</a:t>
            </a:r>
          </a:p>
          <a:p>
            <a:r>
              <a:rPr lang="en-US" dirty="0"/>
              <a:t>import </a:t>
            </a:r>
            <a:r>
              <a:rPr lang="en-US" dirty="0" err="1"/>
              <a:t>androidx.compose.material.Button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androidx.compose.material.MaterialTheme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androidx.compose.material.Surface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androidx.compose.material.Text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androidx.compose.runtime</a:t>
            </a:r>
            <a:r>
              <a:rPr lang="en-US" dirty="0"/>
              <a:t>.*</a:t>
            </a:r>
          </a:p>
          <a:p>
            <a:r>
              <a:rPr lang="en-US" dirty="0"/>
              <a:t>import </a:t>
            </a:r>
            <a:r>
              <a:rPr lang="en-US" dirty="0" err="1"/>
              <a:t>androidx.compose.ui.Alignment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androidx.compose.ui.Modifier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androidx.compose.ui.draw.alpha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androidx.compose.ui.layout.ContentScale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androidx.compose.ui.res.painterResource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androidx.compose.ui.unit.dp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androidx.core.content.ContextCompat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126999" y="152399"/>
            <a:ext cx="10349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796834" y="235130"/>
            <a:ext cx="9849396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import </a:t>
            </a:r>
            <a:r>
              <a:rPr lang="en-US" sz="1400" dirty="0" err="1"/>
              <a:t>com.example.projectone.ui.theme.ProjectOneTheme</a:t>
            </a:r>
            <a:endParaRPr lang="en-US" sz="1400" dirty="0"/>
          </a:p>
          <a:p>
            <a:r>
              <a:rPr lang="en-US" sz="1400" dirty="0"/>
              <a:t>import </a:t>
            </a:r>
            <a:r>
              <a:rPr lang="en-US" sz="1400" dirty="0" err="1"/>
              <a:t>java.util</a:t>
            </a:r>
            <a:r>
              <a:rPr lang="en-US" sz="1400" dirty="0"/>
              <a:t>.*</a:t>
            </a:r>
          </a:p>
          <a:p>
            <a:endParaRPr lang="en-US" sz="1400" dirty="0"/>
          </a:p>
          <a:p>
            <a:r>
              <a:rPr lang="en-US" sz="1400" dirty="0"/>
              <a:t>class </a:t>
            </a:r>
            <a:r>
              <a:rPr lang="en-US" sz="1400" dirty="0" err="1"/>
              <a:t>MainActivity</a:t>
            </a:r>
            <a:r>
              <a:rPr lang="en-US" sz="1400" dirty="0"/>
              <a:t> : </a:t>
            </a:r>
            <a:r>
              <a:rPr lang="en-US" sz="1400" dirty="0" err="1"/>
              <a:t>ComponentActivity</a:t>
            </a:r>
            <a:r>
              <a:rPr lang="en-US" sz="1400" dirty="0"/>
              <a:t>() {</a:t>
            </a:r>
          </a:p>
          <a:p>
            <a:endParaRPr lang="en-US" sz="1400" dirty="0"/>
          </a:p>
          <a:p>
            <a:r>
              <a:rPr lang="en-US" sz="1400" dirty="0"/>
              <a:t>    private </a:t>
            </a:r>
            <a:r>
              <a:rPr lang="en-US" sz="1400" dirty="0" err="1"/>
              <a:t>lateinit</a:t>
            </a:r>
            <a:r>
              <a:rPr lang="en-US" sz="1400" dirty="0"/>
              <a:t> </a:t>
            </a: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databaseHelper</a:t>
            </a:r>
            <a:r>
              <a:rPr lang="en-US" sz="1400" dirty="0"/>
              <a:t>: </a:t>
            </a:r>
            <a:r>
              <a:rPr lang="en-US" sz="1400" dirty="0" err="1"/>
              <a:t>TimeLogDatabaseHelper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    override fun </a:t>
            </a:r>
            <a:r>
              <a:rPr lang="en-US" sz="1400" dirty="0" err="1"/>
              <a:t>onCreate</a:t>
            </a:r>
            <a:r>
              <a:rPr lang="en-US" sz="1400" dirty="0"/>
              <a:t>(</a:t>
            </a:r>
            <a:r>
              <a:rPr lang="en-US" sz="1400" dirty="0" err="1"/>
              <a:t>savedInstanceState</a:t>
            </a:r>
            <a:r>
              <a:rPr lang="en-US" sz="1400" dirty="0"/>
              <a:t>: Bundle?) {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super.onCreate</a:t>
            </a:r>
            <a:r>
              <a:rPr lang="en-US" sz="1400" dirty="0"/>
              <a:t>(</a:t>
            </a:r>
            <a:r>
              <a:rPr lang="en-US" sz="1400" dirty="0" err="1"/>
              <a:t>savedInstanceState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databaseHelper</a:t>
            </a:r>
            <a:r>
              <a:rPr lang="en-US" sz="1400" dirty="0"/>
              <a:t> = </a:t>
            </a:r>
            <a:r>
              <a:rPr lang="en-US" sz="1400" dirty="0" err="1"/>
              <a:t>TimeLogDatabaseHelper</a:t>
            </a:r>
            <a:r>
              <a:rPr lang="en-US" sz="1400" dirty="0"/>
              <a:t>(this)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databaseHelper.deleteAllData</a:t>
            </a:r>
            <a:r>
              <a:rPr lang="en-US" sz="1400" dirty="0"/>
              <a:t>()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setContent</a:t>
            </a:r>
            <a:r>
              <a:rPr lang="en-US" sz="1400" dirty="0"/>
              <a:t> {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ProjectOneTheme</a:t>
            </a:r>
            <a:r>
              <a:rPr lang="en-US" sz="1400" dirty="0"/>
              <a:t> {</a:t>
            </a:r>
          </a:p>
          <a:p>
            <a:r>
              <a:rPr lang="en-US" sz="1400" dirty="0"/>
              <a:t>                // A surface container using the 'background' color from the theme</a:t>
            </a:r>
          </a:p>
          <a:p>
            <a:r>
              <a:rPr lang="en-US" sz="1400" dirty="0"/>
              <a:t>                Surface(</a:t>
            </a:r>
          </a:p>
          <a:p>
            <a:r>
              <a:rPr lang="en-US" sz="1400" dirty="0"/>
              <a:t>                    modifier = </a:t>
            </a:r>
            <a:r>
              <a:rPr lang="en-US" sz="1400" dirty="0" err="1"/>
              <a:t>Modifier.fillMaxSize</a:t>
            </a:r>
            <a:r>
              <a:rPr lang="en-US" sz="1400" dirty="0"/>
              <a:t>(),</a:t>
            </a:r>
          </a:p>
          <a:p>
            <a:r>
              <a:rPr lang="en-US" sz="1400" dirty="0"/>
              <a:t>                    color = </a:t>
            </a:r>
            <a:r>
              <a:rPr lang="en-US" sz="1400" dirty="0" err="1"/>
              <a:t>MaterialTheme.colors.background</a:t>
            </a:r>
            <a:endParaRPr lang="en-US" sz="1400" dirty="0"/>
          </a:p>
          <a:p>
            <a:r>
              <a:rPr lang="en-US" sz="1400" dirty="0"/>
              <a:t>                ) {</a:t>
            </a:r>
          </a:p>
          <a:p>
            <a:r>
              <a:rPr lang="en-US" sz="1400" dirty="0"/>
              <a:t>                    </a:t>
            </a:r>
            <a:r>
              <a:rPr lang="en-US" sz="1400" dirty="0" err="1"/>
              <a:t>MyScreen</a:t>
            </a:r>
            <a:r>
              <a:rPr lang="en-US" sz="1400" dirty="0"/>
              <a:t>(</a:t>
            </a:r>
            <a:r>
              <a:rPr lang="en-US" sz="1400" dirty="0" err="1"/>
              <a:t>this,databaseHelper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       }</a:t>
            </a:r>
          </a:p>
          <a:p>
            <a:r>
              <a:rPr lang="en-US" sz="1400" dirty="0"/>
              <a:t>            }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}</a:t>
            </a:r>
          </a:p>
          <a:p>
            <a:r>
              <a:rPr lang="en-US" sz="1400" dirty="0"/>
              <a:t>@</a:t>
            </a:r>
            <a:r>
              <a:rPr lang="en-US" sz="1400" dirty="0" err="1"/>
              <a:t>Composable</a:t>
            </a:r>
            <a:endParaRPr lang="en-US" sz="1400" dirty="0"/>
          </a:p>
          <a:p>
            <a:r>
              <a:rPr lang="en-US" sz="1400" dirty="0"/>
              <a:t>fun </a:t>
            </a:r>
            <a:r>
              <a:rPr lang="en-US" sz="1400" dirty="0" err="1"/>
              <a:t>MyScreen</a:t>
            </a:r>
            <a:r>
              <a:rPr lang="en-US" sz="1400" dirty="0"/>
              <a:t>(context: Context, </a:t>
            </a:r>
            <a:r>
              <a:rPr lang="en-US" sz="1400" dirty="0" err="1"/>
              <a:t>databaseHelper</a:t>
            </a:r>
            <a:r>
              <a:rPr lang="en-US" sz="1400" dirty="0"/>
              <a:t>: </a:t>
            </a:r>
            <a:r>
              <a:rPr lang="en-US" sz="1400" dirty="0" err="1"/>
              <a:t>TimeLogDatabaseHelper</a:t>
            </a:r>
            <a:r>
              <a:rPr lang="en-US" sz="1400" dirty="0"/>
              <a:t>) {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startTime</a:t>
            </a:r>
            <a:r>
              <a:rPr lang="en-US" sz="1400" dirty="0"/>
              <a:t> by remember { </a:t>
            </a:r>
            <a:r>
              <a:rPr lang="en-US" sz="1400" dirty="0" err="1"/>
              <a:t>mutableStateOf</a:t>
            </a:r>
            <a:r>
              <a:rPr lang="en-US" sz="1400" dirty="0"/>
              <a:t>(0L) }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elapsedTime</a:t>
            </a:r>
            <a:r>
              <a:rPr lang="en-US" sz="1400" dirty="0"/>
              <a:t> by remember { </a:t>
            </a:r>
            <a:r>
              <a:rPr lang="en-US" sz="1400" dirty="0" err="1"/>
              <a:t>mutableStateOf</a:t>
            </a:r>
            <a:r>
              <a:rPr lang="en-US" sz="1400" dirty="0"/>
              <a:t>(0L) }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isRunning</a:t>
            </a:r>
            <a:r>
              <a:rPr lang="en-US" sz="1400" dirty="0"/>
              <a:t> by remember { </a:t>
            </a:r>
            <a:r>
              <a:rPr lang="en-US" sz="1400" dirty="0" err="1"/>
              <a:t>mutableStateOf</a:t>
            </a:r>
            <a:r>
              <a:rPr lang="en-US" sz="1400" dirty="0"/>
              <a:t>(false) }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val</a:t>
            </a:r>
            <a:r>
              <a:rPr lang="en-US" sz="1400" dirty="0"/>
              <a:t> </a:t>
            </a:r>
            <a:r>
              <a:rPr lang="en-US" sz="1400" dirty="0" err="1"/>
              <a:t>imageModifier</a:t>
            </a:r>
            <a:r>
              <a:rPr lang="en-US" sz="1400" dirty="0"/>
              <a:t> = Modifier</a:t>
            </a:r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93040" y="0"/>
            <a:ext cx="9042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209006" y="0"/>
            <a:ext cx="11312434" cy="6857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1400" dirty="0"/>
              <a:t>Image(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painterResource</a:t>
            </a:r>
            <a:r>
              <a:rPr lang="en-US" sz="1400" dirty="0"/>
              <a:t>(id = </a:t>
            </a:r>
            <a:r>
              <a:rPr lang="en-US" sz="1400" dirty="0" err="1"/>
              <a:t>R.drawable.sleeptracking</a:t>
            </a:r>
            <a:r>
              <a:rPr lang="en-US" sz="1400" dirty="0"/>
              <a:t>),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contentScale</a:t>
            </a:r>
            <a:r>
              <a:rPr lang="en-US" sz="1400" dirty="0"/>
              <a:t> = </a:t>
            </a:r>
            <a:r>
              <a:rPr lang="en-US" sz="1400" dirty="0" err="1"/>
              <a:t>ContentScale.FillHeight</a:t>
            </a:r>
            <a:r>
              <a:rPr lang="en-US" sz="1400" dirty="0"/>
              <a:t>,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contentDescription</a:t>
            </a:r>
            <a:r>
              <a:rPr lang="en-US" sz="1400" dirty="0"/>
              <a:t> = "",</a:t>
            </a:r>
          </a:p>
          <a:p>
            <a:r>
              <a:rPr lang="en-US" sz="1400" dirty="0"/>
              <a:t>        modifier = </a:t>
            </a:r>
            <a:r>
              <a:rPr lang="en-US" sz="1400" dirty="0" err="1"/>
              <a:t>imageModifier</a:t>
            </a:r>
            <a:endParaRPr lang="en-US" sz="1400" dirty="0"/>
          </a:p>
          <a:p>
            <a:r>
              <a:rPr lang="en-US" sz="1400" dirty="0"/>
              <a:t>            .alpha(0.3F),</a:t>
            </a:r>
          </a:p>
          <a:p>
            <a:r>
              <a:rPr lang="en-US" sz="1400" dirty="0"/>
              <a:t>    )</a:t>
            </a:r>
          </a:p>
          <a:p>
            <a:endParaRPr lang="en-US" sz="1400" dirty="0"/>
          </a:p>
          <a:p>
            <a:r>
              <a:rPr lang="en-US" sz="1400" dirty="0"/>
              <a:t>    Column(</a:t>
            </a:r>
          </a:p>
          <a:p>
            <a:r>
              <a:rPr lang="en-US" sz="1400" dirty="0"/>
              <a:t>        modifier = </a:t>
            </a:r>
            <a:r>
              <a:rPr lang="en-US" sz="1400" dirty="0" err="1"/>
              <a:t>Modifier.fillMaxSize</a:t>
            </a:r>
            <a:r>
              <a:rPr lang="en-US" sz="1400" dirty="0"/>
              <a:t>(),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horizontalAlignment</a:t>
            </a:r>
            <a:r>
              <a:rPr lang="en-US" sz="1400" dirty="0"/>
              <a:t> = </a:t>
            </a:r>
            <a:r>
              <a:rPr lang="en-US" sz="1400" dirty="0" err="1"/>
              <a:t>Alignment.CenterHorizontally</a:t>
            </a:r>
            <a:r>
              <a:rPr lang="en-US" sz="1400" dirty="0"/>
              <a:t>,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verticalArrangement</a:t>
            </a:r>
            <a:r>
              <a:rPr lang="en-US" sz="1400" dirty="0"/>
              <a:t> = </a:t>
            </a:r>
            <a:r>
              <a:rPr lang="en-US" sz="1400" dirty="0" err="1"/>
              <a:t>Arrangement.Center</a:t>
            </a:r>
            <a:endParaRPr lang="en-US" sz="1400" dirty="0"/>
          </a:p>
          <a:p>
            <a:r>
              <a:rPr lang="en-US" sz="1400" dirty="0"/>
              <a:t>    ) {</a:t>
            </a:r>
          </a:p>
          <a:p>
            <a:r>
              <a:rPr lang="en-US" sz="1400" dirty="0"/>
              <a:t>        if (!</a:t>
            </a:r>
            <a:r>
              <a:rPr lang="en-US" sz="1400" dirty="0" err="1"/>
              <a:t>isRunning</a:t>
            </a:r>
            <a:r>
              <a:rPr lang="en-US" sz="1400" dirty="0"/>
              <a:t>) {</a:t>
            </a:r>
          </a:p>
          <a:p>
            <a:r>
              <a:rPr lang="en-US" sz="1400" dirty="0"/>
              <a:t>            Button(</a:t>
            </a:r>
            <a:r>
              <a:rPr lang="en-US" sz="1400" dirty="0" err="1"/>
              <a:t>onClick</a:t>
            </a:r>
            <a:r>
              <a:rPr lang="en-US" sz="1400" dirty="0"/>
              <a:t> = {</a:t>
            </a:r>
          </a:p>
          <a:p>
            <a:r>
              <a:rPr lang="en-US" sz="1400" dirty="0"/>
              <a:t>                </a:t>
            </a:r>
            <a:r>
              <a:rPr lang="en-US" sz="1400" dirty="0" err="1"/>
              <a:t>startTime</a:t>
            </a:r>
            <a:r>
              <a:rPr lang="en-US" sz="1400" dirty="0"/>
              <a:t> = </a:t>
            </a:r>
            <a:r>
              <a:rPr lang="en-US" sz="1400" dirty="0" err="1"/>
              <a:t>System.currentTimeMillis</a:t>
            </a:r>
            <a:r>
              <a:rPr lang="en-US" sz="1400" dirty="0"/>
              <a:t>()</a:t>
            </a:r>
          </a:p>
          <a:p>
            <a:r>
              <a:rPr lang="en-US" sz="1400" dirty="0"/>
              <a:t>                </a:t>
            </a:r>
            <a:r>
              <a:rPr lang="en-US" sz="1400" dirty="0" err="1"/>
              <a:t>isRunning</a:t>
            </a:r>
            <a:r>
              <a:rPr lang="en-US" sz="1400" dirty="0"/>
              <a:t> = true</a:t>
            </a:r>
          </a:p>
          <a:p>
            <a:r>
              <a:rPr lang="en-US" sz="1400" dirty="0"/>
              <a:t>            }) {</a:t>
            </a:r>
          </a:p>
          <a:p>
            <a:r>
              <a:rPr lang="en-US" sz="1400" dirty="0"/>
              <a:t>                Text("Start")</a:t>
            </a:r>
          </a:p>
          <a:p>
            <a:r>
              <a:rPr lang="en-US" sz="1400" dirty="0"/>
              <a:t>                //</a:t>
            </a:r>
            <a:r>
              <a:rPr lang="en-US" sz="1400" dirty="0" err="1"/>
              <a:t>databaseHelper.addTimeLog</a:t>
            </a:r>
            <a:r>
              <a:rPr lang="en-US" sz="1400" dirty="0"/>
              <a:t>(</a:t>
            </a:r>
            <a:r>
              <a:rPr lang="en-US" sz="1400" dirty="0" err="1"/>
              <a:t>startTime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   }</a:t>
            </a:r>
          </a:p>
          <a:p>
            <a:r>
              <a:rPr lang="en-US" sz="1400" dirty="0"/>
              <a:t>        } else {</a:t>
            </a:r>
          </a:p>
          <a:p>
            <a:r>
              <a:rPr lang="en-US" sz="1400" dirty="0"/>
              <a:t>            Button(</a:t>
            </a:r>
            <a:r>
              <a:rPr lang="en-US" sz="1400" dirty="0" err="1"/>
              <a:t>onClick</a:t>
            </a:r>
            <a:r>
              <a:rPr lang="en-US" sz="1400" dirty="0"/>
              <a:t> = {</a:t>
            </a:r>
          </a:p>
          <a:p>
            <a:r>
              <a:rPr lang="en-US" sz="1400" dirty="0"/>
              <a:t>                </a:t>
            </a:r>
            <a:r>
              <a:rPr lang="en-US" sz="1400" dirty="0" err="1"/>
              <a:t>elapsedTime</a:t>
            </a:r>
            <a:r>
              <a:rPr lang="en-US" sz="1400" dirty="0"/>
              <a:t> = </a:t>
            </a:r>
            <a:r>
              <a:rPr lang="en-US" sz="1400" dirty="0" err="1"/>
              <a:t>System.currentTimeMillis</a:t>
            </a:r>
            <a:r>
              <a:rPr lang="en-US" sz="1400" dirty="0"/>
              <a:t>()</a:t>
            </a:r>
          </a:p>
          <a:p>
            <a:r>
              <a:rPr lang="en-US" sz="1400" dirty="0"/>
              <a:t>                </a:t>
            </a:r>
            <a:r>
              <a:rPr lang="en-US" sz="1400" dirty="0" err="1"/>
              <a:t>isRunning</a:t>
            </a:r>
            <a:r>
              <a:rPr lang="en-US" sz="1400" dirty="0"/>
              <a:t> = false</a:t>
            </a:r>
          </a:p>
          <a:p>
            <a:r>
              <a:rPr lang="en-US" sz="1400" dirty="0"/>
              <a:t>            }) {</a:t>
            </a:r>
          </a:p>
          <a:p>
            <a:r>
              <a:rPr lang="en-US" sz="1400" dirty="0"/>
              <a:t>                Text("Stop")</a:t>
            </a:r>
          </a:p>
          <a:p>
            <a:r>
              <a:rPr lang="en-US" sz="1400" dirty="0"/>
              <a:t>                </a:t>
            </a:r>
            <a:r>
              <a:rPr lang="en-US" sz="1400" dirty="0" err="1"/>
              <a:t>databaseHelper.addTimeLog</a:t>
            </a:r>
            <a:r>
              <a:rPr lang="en-US" sz="1400" dirty="0"/>
              <a:t>(</a:t>
            </a:r>
            <a:r>
              <a:rPr lang="en-US" sz="1400" dirty="0" err="1"/>
              <a:t>elapsedTime,startTime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   }</a:t>
            </a:r>
          </a:p>
          <a:p>
            <a:r>
              <a:rPr lang="en-US" sz="1400" dirty="0"/>
              <a:t>        }</a:t>
            </a:r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9635" y="-1"/>
            <a:ext cx="10672354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600" dirty="0"/>
              <a:t>Spacer(modifier = </a:t>
            </a:r>
            <a:r>
              <a:rPr lang="en-US" sz="1600" dirty="0" err="1"/>
              <a:t>Modifier.height</a:t>
            </a:r>
            <a:r>
              <a:rPr lang="en-US" sz="1600" dirty="0"/>
              <a:t>(16.dp))</a:t>
            </a:r>
          </a:p>
          <a:p>
            <a:r>
              <a:rPr lang="en-US" sz="1600" dirty="0"/>
              <a:t>        Text(text = "Elapsed Time: ${</a:t>
            </a:r>
            <a:r>
              <a:rPr lang="en-US" sz="1600" dirty="0" err="1"/>
              <a:t>formatTime</a:t>
            </a:r>
            <a:r>
              <a:rPr lang="en-US" sz="1600" dirty="0"/>
              <a:t>(</a:t>
            </a:r>
            <a:r>
              <a:rPr lang="en-US" sz="1600" dirty="0" err="1"/>
              <a:t>elapsedTime</a:t>
            </a:r>
            <a:r>
              <a:rPr lang="en-US" sz="1600" dirty="0"/>
              <a:t> - </a:t>
            </a:r>
            <a:r>
              <a:rPr lang="en-US" sz="1600" dirty="0" err="1"/>
              <a:t>startTime</a:t>
            </a:r>
            <a:r>
              <a:rPr lang="en-US" sz="1600" dirty="0"/>
              <a:t>)}")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        Spacer(modifier = </a:t>
            </a:r>
            <a:r>
              <a:rPr lang="en-US" sz="1600" dirty="0" err="1"/>
              <a:t>Modifier.height</a:t>
            </a:r>
            <a:r>
              <a:rPr lang="en-US" sz="1600" dirty="0"/>
              <a:t>(16.dp))</a:t>
            </a:r>
          </a:p>
          <a:p>
            <a:r>
              <a:rPr lang="en-US" sz="1600" dirty="0"/>
              <a:t>        Button(</a:t>
            </a:r>
            <a:r>
              <a:rPr lang="en-US" sz="1600" dirty="0" err="1"/>
              <a:t>onClick</a:t>
            </a:r>
            <a:r>
              <a:rPr lang="en-US" sz="1600" dirty="0"/>
              <a:t> = { </a:t>
            </a:r>
            <a:r>
              <a:rPr lang="en-US" sz="1600" dirty="0" err="1"/>
              <a:t>context.startActivity</a:t>
            </a:r>
            <a:r>
              <a:rPr lang="en-US" sz="1600" dirty="0"/>
              <a:t>(</a:t>
            </a:r>
          </a:p>
          <a:p>
            <a:r>
              <a:rPr lang="en-US" sz="1600" dirty="0"/>
              <a:t>            Intent(</a:t>
            </a:r>
          </a:p>
          <a:p>
            <a:r>
              <a:rPr lang="en-US" sz="1600" dirty="0"/>
              <a:t>                context,</a:t>
            </a:r>
          </a:p>
          <a:p>
            <a:r>
              <a:rPr lang="en-US" sz="1600" dirty="0"/>
              <a:t>                </a:t>
            </a:r>
            <a:r>
              <a:rPr lang="en-US" sz="1600" dirty="0" err="1"/>
              <a:t>TrackActivity</a:t>
            </a:r>
            <a:r>
              <a:rPr lang="en-US" sz="1600" dirty="0"/>
              <a:t>::class.java</a:t>
            </a:r>
          </a:p>
          <a:p>
            <a:r>
              <a:rPr lang="en-US" sz="1600" dirty="0"/>
              <a:t>            )</a:t>
            </a:r>
          </a:p>
          <a:p>
            <a:r>
              <a:rPr lang="en-US" sz="1600" dirty="0"/>
              <a:t>        ) }) {</a:t>
            </a:r>
          </a:p>
          <a:p>
            <a:r>
              <a:rPr lang="en-US" sz="1600" dirty="0"/>
              <a:t>            Text(text = "Track Sleep")</a:t>
            </a:r>
          </a:p>
          <a:p>
            <a:r>
              <a:rPr lang="en-US" sz="1600" dirty="0"/>
              <a:t>        }</a:t>
            </a:r>
          </a:p>
          <a:p>
            <a:endParaRPr lang="en-US" sz="1600" dirty="0"/>
          </a:p>
          <a:p>
            <a:r>
              <a:rPr lang="en-US" sz="1600" dirty="0"/>
              <a:t>    }</a:t>
            </a:r>
          </a:p>
          <a:p>
            <a:endParaRPr lang="en-US" sz="1600" dirty="0"/>
          </a:p>
          <a:p>
            <a:r>
              <a:rPr lang="en-US" sz="1600" dirty="0"/>
              <a:t>}</a:t>
            </a:r>
          </a:p>
          <a:p>
            <a:endParaRPr lang="en-US" sz="1600" dirty="0"/>
          </a:p>
          <a:p>
            <a:r>
              <a:rPr lang="en-US" sz="1600" dirty="0"/>
              <a:t>private fun </a:t>
            </a:r>
            <a:r>
              <a:rPr lang="en-US" sz="1600" dirty="0" err="1"/>
              <a:t>startTrackActivity</a:t>
            </a:r>
            <a:r>
              <a:rPr lang="en-US" sz="1600" dirty="0"/>
              <a:t>(context: Context) {</a:t>
            </a:r>
          </a:p>
          <a:p>
            <a:r>
              <a:rPr lang="en-US" sz="1600" dirty="0"/>
              <a:t>    </a:t>
            </a:r>
            <a:r>
              <a:rPr lang="en-US" sz="1600" dirty="0" err="1"/>
              <a:t>val</a:t>
            </a:r>
            <a:r>
              <a:rPr lang="en-US" sz="1600" dirty="0"/>
              <a:t> intent = Intent(context, </a:t>
            </a:r>
            <a:r>
              <a:rPr lang="en-US" sz="1600" dirty="0" err="1"/>
              <a:t>TrackActivity</a:t>
            </a:r>
            <a:r>
              <a:rPr lang="en-US" sz="1600" dirty="0"/>
              <a:t>::class.java)</a:t>
            </a:r>
          </a:p>
          <a:p>
            <a:r>
              <a:rPr lang="en-US" sz="1600" dirty="0"/>
              <a:t>    </a:t>
            </a:r>
            <a:r>
              <a:rPr lang="en-US" sz="1600" dirty="0" err="1"/>
              <a:t>ContextCompat.startActivity</a:t>
            </a:r>
            <a:r>
              <a:rPr lang="en-US" sz="1600" dirty="0"/>
              <a:t>(context, intent, null)</a:t>
            </a:r>
          </a:p>
          <a:p>
            <a:r>
              <a:rPr lang="en-US" sz="1600" dirty="0"/>
              <a:t>}</a:t>
            </a:r>
          </a:p>
          <a:p>
            <a:r>
              <a:rPr lang="en-US" sz="1600" dirty="0"/>
              <a:t>fun </a:t>
            </a:r>
            <a:r>
              <a:rPr lang="en-US" sz="1600" dirty="0" err="1"/>
              <a:t>getCurrentDateTime</a:t>
            </a:r>
            <a:r>
              <a:rPr lang="en-US" sz="1600" dirty="0"/>
              <a:t>(): String {</a:t>
            </a:r>
          </a:p>
          <a:p>
            <a:r>
              <a:rPr lang="en-US" sz="1600" dirty="0"/>
              <a:t>    </a:t>
            </a:r>
            <a:r>
              <a:rPr lang="en-US" sz="1600" dirty="0" err="1"/>
              <a:t>val</a:t>
            </a:r>
            <a:r>
              <a:rPr lang="en-US" sz="1600" dirty="0"/>
              <a:t> </a:t>
            </a:r>
            <a:r>
              <a:rPr lang="en-US" sz="1600" dirty="0" err="1"/>
              <a:t>dateFormat</a:t>
            </a:r>
            <a:r>
              <a:rPr lang="en-US" sz="1600" dirty="0"/>
              <a:t> = </a:t>
            </a:r>
            <a:r>
              <a:rPr lang="en-US" sz="1600" dirty="0" err="1"/>
              <a:t>SimpleDateFormat</a:t>
            </a:r>
            <a:r>
              <a:rPr lang="en-US" sz="1600" dirty="0"/>
              <a:t>("</a:t>
            </a:r>
            <a:r>
              <a:rPr lang="en-US" sz="1600" dirty="0" err="1"/>
              <a:t>yyyy</a:t>
            </a:r>
            <a:r>
              <a:rPr lang="en-US" sz="1600" dirty="0"/>
              <a:t>-MM-</a:t>
            </a:r>
            <a:r>
              <a:rPr lang="en-US" sz="1600" dirty="0" err="1"/>
              <a:t>dd</a:t>
            </a:r>
            <a:r>
              <a:rPr lang="en-US" sz="1600" dirty="0"/>
              <a:t> </a:t>
            </a:r>
            <a:r>
              <a:rPr lang="en-US" sz="1600" dirty="0" err="1"/>
              <a:t>HH:mm:ss</a:t>
            </a:r>
            <a:r>
              <a:rPr lang="en-US" sz="1600" dirty="0"/>
              <a:t>", </a:t>
            </a:r>
            <a:r>
              <a:rPr lang="en-US" sz="1600" dirty="0" err="1"/>
              <a:t>Locale.getDefault</a:t>
            </a:r>
            <a:r>
              <a:rPr lang="en-US" sz="1600" dirty="0"/>
              <a:t>())</a:t>
            </a:r>
          </a:p>
          <a:p>
            <a:r>
              <a:rPr lang="en-US" sz="1600" dirty="0"/>
              <a:t>    </a:t>
            </a:r>
            <a:r>
              <a:rPr lang="en-US" sz="1600" dirty="0" err="1"/>
              <a:t>val</a:t>
            </a:r>
            <a:r>
              <a:rPr lang="en-US" sz="1600" dirty="0"/>
              <a:t> </a:t>
            </a:r>
            <a:r>
              <a:rPr lang="en-US" sz="1600" dirty="0" err="1"/>
              <a:t>currentTime</a:t>
            </a:r>
            <a:r>
              <a:rPr lang="en-US" sz="1600" dirty="0"/>
              <a:t> = </a:t>
            </a:r>
            <a:r>
              <a:rPr lang="en-US" sz="1600" dirty="0" err="1"/>
              <a:t>System.currentTimeMillis</a:t>
            </a:r>
            <a:r>
              <a:rPr lang="en-US" sz="1600" dirty="0"/>
              <a:t>()</a:t>
            </a:r>
          </a:p>
          <a:p>
            <a:r>
              <a:rPr lang="en-US" sz="1600" dirty="0"/>
              <a:t>    return </a:t>
            </a:r>
            <a:r>
              <a:rPr lang="en-US" sz="1600" dirty="0" err="1"/>
              <a:t>dateFormat.format</a:t>
            </a:r>
            <a:r>
              <a:rPr lang="en-US" sz="1600" dirty="0"/>
              <a:t>(Date(</a:t>
            </a:r>
            <a:r>
              <a:rPr lang="en-US" sz="1600" dirty="0" err="1"/>
              <a:t>currentTime</a:t>
            </a:r>
            <a:r>
              <a:rPr lang="en-US" sz="1600" dirty="0"/>
              <a:t>))</a:t>
            </a:r>
          </a:p>
          <a:p>
            <a:r>
              <a:rPr lang="en-US" sz="1600" dirty="0"/>
              <a:t>}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8477794" cy="3262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fun </a:t>
            </a:r>
            <a:r>
              <a:rPr lang="en-US" sz="1600" dirty="0" err="1"/>
              <a:t>formatTime</a:t>
            </a:r>
            <a:r>
              <a:rPr lang="en-US" sz="1600" dirty="0"/>
              <a:t>(</a:t>
            </a:r>
            <a:r>
              <a:rPr lang="en-US" sz="1600" dirty="0" err="1"/>
              <a:t>timeInMillis</a:t>
            </a:r>
            <a:r>
              <a:rPr lang="en-US" sz="1600" dirty="0"/>
              <a:t>: Long): String {</a:t>
            </a:r>
          </a:p>
          <a:p>
            <a:r>
              <a:rPr lang="en-US" sz="1600" dirty="0"/>
              <a:t>    </a:t>
            </a:r>
            <a:r>
              <a:rPr lang="en-US" sz="1600" dirty="0" err="1"/>
              <a:t>val</a:t>
            </a:r>
            <a:r>
              <a:rPr lang="en-US" sz="1600" dirty="0"/>
              <a:t> hours = (</a:t>
            </a:r>
            <a:r>
              <a:rPr lang="en-US" sz="1600" dirty="0" err="1"/>
              <a:t>timeInMillis</a:t>
            </a:r>
            <a:r>
              <a:rPr lang="en-US" sz="1600" dirty="0"/>
              <a:t> / (1000 * 60 * 60)) % 24</a:t>
            </a:r>
          </a:p>
          <a:p>
            <a:r>
              <a:rPr lang="en-US" sz="1600" dirty="0"/>
              <a:t>    </a:t>
            </a:r>
            <a:r>
              <a:rPr lang="en-US" sz="1600" dirty="0" err="1"/>
              <a:t>val</a:t>
            </a:r>
            <a:r>
              <a:rPr lang="en-US" sz="1600" dirty="0"/>
              <a:t> minutes = (</a:t>
            </a:r>
            <a:r>
              <a:rPr lang="en-US" sz="1600" dirty="0" err="1"/>
              <a:t>timeInMillis</a:t>
            </a:r>
            <a:r>
              <a:rPr lang="en-US" sz="1600" dirty="0"/>
              <a:t> / (1000 * 60)) % 60</a:t>
            </a:r>
          </a:p>
          <a:p>
            <a:r>
              <a:rPr lang="en-US" sz="1600" dirty="0"/>
              <a:t>    </a:t>
            </a:r>
            <a:r>
              <a:rPr lang="en-US" sz="1600" dirty="0" err="1"/>
              <a:t>val</a:t>
            </a:r>
            <a:r>
              <a:rPr lang="en-US" sz="1600" dirty="0"/>
              <a:t> seconds = (</a:t>
            </a:r>
            <a:r>
              <a:rPr lang="en-US" sz="1600" dirty="0" err="1"/>
              <a:t>timeInMillis</a:t>
            </a:r>
            <a:r>
              <a:rPr lang="en-US" sz="1600" dirty="0"/>
              <a:t> / 1000) % 60</a:t>
            </a:r>
          </a:p>
          <a:p>
            <a:r>
              <a:rPr lang="en-US" sz="1600" dirty="0"/>
              <a:t>    return </a:t>
            </a:r>
            <a:r>
              <a:rPr lang="en-US" sz="1600" dirty="0" err="1"/>
              <a:t>String.format</a:t>
            </a:r>
            <a:r>
              <a:rPr lang="en-US" sz="1600" dirty="0"/>
              <a:t>("%02d:%02d:%02d", hours, minutes, seconds)</a:t>
            </a:r>
          </a:p>
          <a:p>
            <a:r>
              <a:rPr lang="en-US" sz="1600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9635" y="2037805"/>
            <a:ext cx="3135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Activy_main.xml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5132" y="2534194"/>
            <a:ext cx="66359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&lt;?xml version="1.0" encoding="utf-8"?&gt;</a:t>
            </a:r>
          </a:p>
          <a:p>
            <a:r>
              <a:rPr lang="en-US" sz="1600" dirty="0"/>
              <a:t>&lt;manifest </a:t>
            </a:r>
            <a:r>
              <a:rPr lang="en-US" sz="1600" dirty="0" err="1"/>
              <a:t>xmlns:android</a:t>
            </a:r>
            <a:r>
              <a:rPr lang="en-US" sz="1600" dirty="0"/>
              <a:t>="http://schemas.android.com/apk/res/android"</a:t>
            </a:r>
          </a:p>
          <a:p>
            <a:r>
              <a:rPr lang="en-US" sz="1600" dirty="0"/>
              <a:t>    </a:t>
            </a:r>
            <a:r>
              <a:rPr lang="en-US" sz="1600" dirty="0" err="1"/>
              <a:t>xmlns:tools</a:t>
            </a:r>
            <a:r>
              <a:rPr lang="en-US" sz="1600" dirty="0"/>
              <a:t>="http://schemas.android.com/tools"&gt;</a:t>
            </a:r>
          </a:p>
          <a:p>
            <a:endParaRPr lang="en-US" sz="1600" dirty="0"/>
          </a:p>
          <a:p>
            <a:r>
              <a:rPr lang="en-US" sz="1600" dirty="0"/>
              <a:t>    &lt;application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android:allowBackup</a:t>
            </a:r>
            <a:r>
              <a:rPr lang="en-US" sz="1600" dirty="0"/>
              <a:t>="true"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android:dataExtractionRules</a:t>
            </a:r>
            <a:r>
              <a:rPr lang="en-US" sz="1600" dirty="0"/>
              <a:t>="@xml/</a:t>
            </a:r>
            <a:r>
              <a:rPr lang="en-US" sz="1600" dirty="0" err="1"/>
              <a:t>data_extraction_rules</a:t>
            </a:r>
            <a:r>
              <a:rPr lang="en-US" sz="1600" dirty="0"/>
              <a:t>"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android:fullBackupContent</a:t>
            </a:r>
            <a:r>
              <a:rPr lang="en-US" sz="1600" dirty="0"/>
              <a:t>="@xml/</a:t>
            </a:r>
            <a:r>
              <a:rPr lang="en-US" sz="1600" dirty="0" err="1"/>
              <a:t>backup_rules</a:t>
            </a:r>
            <a:r>
              <a:rPr lang="en-US" sz="1600" dirty="0"/>
              <a:t>"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android:icon</a:t>
            </a:r>
            <a:r>
              <a:rPr lang="en-US" sz="1600" dirty="0"/>
              <a:t>="@</a:t>
            </a:r>
            <a:r>
              <a:rPr lang="en-US" sz="1600" dirty="0" err="1"/>
              <a:t>mipmap</a:t>
            </a:r>
            <a:r>
              <a:rPr lang="en-US" sz="1600" dirty="0"/>
              <a:t>/</a:t>
            </a:r>
            <a:r>
              <a:rPr lang="en-US" sz="1600" dirty="0" err="1"/>
              <a:t>ic_launcher</a:t>
            </a:r>
            <a:r>
              <a:rPr lang="en-US" sz="1600" dirty="0"/>
              <a:t>"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android:label</a:t>
            </a:r>
            <a:r>
              <a:rPr lang="en-US" sz="1600" dirty="0"/>
              <a:t>="@string/</a:t>
            </a:r>
            <a:r>
              <a:rPr lang="en-US" sz="1600" dirty="0" err="1"/>
              <a:t>app_name</a:t>
            </a:r>
            <a:r>
              <a:rPr lang="en-US" sz="1600" dirty="0"/>
              <a:t>"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android:supportsRtl</a:t>
            </a:r>
            <a:r>
              <a:rPr lang="en-US" sz="1600" dirty="0"/>
              <a:t>="true"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android:theme</a:t>
            </a:r>
            <a:r>
              <a:rPr lang="en-US" sz="1600" dirty="0"/>
              <a:t>="@style/</a:t>
            </a:r>
            <a:r>
              <a:rPr lang="en-US" sz="1600" dirty="0" err="1"/>
              <a:t>Theme.ProjectOne</a:t>
            </a:r>
            <a:r>
              <a:rPr lang="en-US" sz="1600" dirty="0"/>
              <a:t>"</a:t>
            </a:r>
          </a:p>
          <a:p>
            <a:r>
              <a:rPr lang="en-US" sz="1600" dirty="0"/>
              <a:t>        </a:t>
            </a:r>
            <a:r>
              <a:rPr lang="en-US" sz="1600" dirty="0" err="1"/>
              <a:t>tools:targetApi</a:t>
            </a:r>
            <a:r>
              <a:rPr lang="en-US" sz="1600" dirty="0"/>
              <a:t>="31"&gt;</a:t>
            </a:r>
          </a:p>
          <a:p>
            <a:r>
              <a:rPr lang="en-US" sz="1600" dirty="0"/>
              <a:t>        &lt;activity</a:t>
            </a:r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16A2B3-DC3A-40B8-B9BA-56A7E6A01558}"/>
              </a:ext>
            </a:extLst>
          </p:cNvPr>
          <p:cNvSpPr txBox="1"/>
          <p:nvPr/>
        </p:nvSpPr>
        <p:spPr>
          <a:xfrm>
            <a:off x="0" y="114300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9026434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1400" dirty="0" err="1"/>
              <a:t>android:name</a:t>
            </a:r>
            <a:r>
              <a:rPr lang="en-US" sz="1400" dirty="0"/>
              <a:t>=".</a:t>
            </a:r>
            <a:r>
              <a:rPr lang="en-US" sz="1400" dirty="0" err="1"/>
              <a:t>TrackActivity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android:exported</a:t>
            </a:r>
            <a:r>
              <a:rPr lang="en-US" sz="1400" dirty="0"/>
              <a:t>="false"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android:label</a:t>
            </a:r>
            <a:r>
              <a:rPr lang="en-US" sz="1400" dirty="0"/>
              <a:t>="@string/</a:t>
            </a:r>
            <a:r>
              <a:rPr lang="en-US" sz="1400" dirty="0" err="1"/>
              <a:t>title_activity_track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android:theme</a:t>
            </a:r>
            <a:r>
              <a:rPr lang="en-US" sz="1400" dirty="0"/>
              <a:t>="@style/</a:t>
            </a:r>
            <a:r>
              <a:rPr lang="en-US" sz="1400" dirty="0" err="1"/>
              <a:t>Theme.ProjectOne</a:t>
            </a:r>
            <a:r>
              <a:rPr lang="en-US" sz="1400" dirty="0"/>
              <a:t>" /&gt;</a:t>
            </a:r>
          </a:p>
          <a:p>
            <a:r>
              <a:rPr lang="en-US" sz="1400" dirty="0"/>
              <a:t>        &lt;activity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android:name</a:t>
            </a:r>
            <a:r>
              <a:rPr lang="en-US" sz="1400" dirty="0"/>
              <a:t>=".</a:t>
            </a:r>
            <a:r>
              <a:rPr lang="en-US" sz="1400" dirty="0" err="1"/>
              <a:t>MainActivity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android:exported</a:t>
            </a:r>
            <a:r>
              <a:rPr lang="en-US" sz="1400" dirty="0"/>
              <a:t>="false"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android:label</a:t>
            </a:r>
            <a:r>
              <a:rPr lang="en-US" sz="1400" dirty="0"/>
              <a:t>="@string/</a:t>
            </a:r>
            <a:r>
              <a:rPr lang="en-US" sz="1400" dirty="0" err="1"/>
              <a:t>sleeply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android:theme</a:t>
            </a:r>
            <a:r>
              <a:rPr lang="en-US" sz="1400" dirty="0"/>
              <a:t>="@style/</a:t>
            </a:r>
            <a:r>
              <a:rPr lang="en-US" sz="1400" dirty="0" err="1"/>
              <a:t>Theme.ProjectOne</a:t>
            </a:r>
            <a:r>
              <a:rPr lang="en-US" sz="1400" dirty="0"/>
              <a:t>" /&gt;</a:t>
            </a:r>
          </a:p>
          <a:p>
            <a:r>
              <a:rPr lang="en-US" sz="1400" dirty="0"/>
              <a:t>        &lt;activity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android:name</a:t>
            </a:r>
            <a:r>
              <a:rPr lang="en-US" sz="1400" dirty="0"/>
              <a:t>=".MainActivity2"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android:exported</a:t>
            </a:r>
            <a:r>
              <a:rPr lang="en-US" sz="1400" dirty="0"/>
              <a:t>="false"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android:label</a:t>
            </a:r>
            <a:r>
              <a:rPr lang="en-US" sz="1400" dirty="0"/>
              <a:t>="</a:t>
            </a:r>
            <a:r>
              <a:rPr lang="en-US" sz="1400" dirty="0" err="1"/>
              <a:t>RegisterActivity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android:theme</a:t>
            </a:r>
            <a:r>
              <a:rPr lang="en-US" sz="1400" dirty="0"/>
              <a:t>="@style/</a:t>
            </a:r>
            <a:r>
              <a:rPr lang="en-US" sz="1400" dirty="0" err="1"/>
              <a:t>Theme.ProjectOne</a:t>
            </a:r>
            <a:r>
              <a:rPr lang="en-US" sz="1400" dirty="0"/>
              <a:t>" /&gt;</a:t>
            </a:r>
          </a:p>
          <a:p>
            <a:r>
              <a:rPr lang="en-US" sz="1400" dirty="0"/>
              <a:t>        &lt;activity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android:name</a:t>
            </a:r>
            <a:r>
              <a:rPr lang="en-US" sz="1400" dirty="0"/>
              <a:t>=".</a:t>
            </a:r>
            <a:r>
              <a:rPr lang="en-US" sz="1400" dirty="0" err="1"/>
              <a:t>LoginActivity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android:exported</a:t>
            </a:r>
            <a:r>
              <a:rPr lang="en-US" sz="1400" dirty="0"/>
              <a:t>="true"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android:label</a:t>
            </a:r>
            <a:r>
              <a:rPr lang="en-US" sz="1400" dirty="0"/>
              <a:t>="@string/</a:t>
            </a:r>
            <a:r>
              <a:rPr lang="en-US" sz="1400" dirty="0" err="1"/>
              <a:t>app_name</a:t>
            </a:r>
            <a:r>
              <a:rPr lang="en-US" sz="1400" dirty="0"/>
              <a:t>"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android:theme</a:t>
            </a:r>
            <a:r>
              <a:rPr lang="en-US" sz="1400" dirty="0"/>
              <a:t>="@style/</a:t>
            </a:r>
            <a:r>
              <a:rPr lang="en-US" sz="1400" dirty="0" err="1"/>
              <a:t>Theme.ProjectOne</a:t>
            </a:r>
            <a:r>
              <a:rPr lang="en-US" sz="1400" dirty="0"/>
              <a:t>"&gt;</a:t>
            </a:r>
          </a:p>
          <a:p>
            <a:r>
              <a:rPr lang="en-US" sz="1400" dirty="0"/>
              <a:t>            &lt;intent-filter&gt;</a:t>
            </a:r>
          </a:p>
          <a:p>
            <a:r>
              <a:rPr lang="en-US" sz="1400" dirty="0"/>
              <a:t>                &lt;action </a:t>
            </a:r>
            <a:r>
              <a:rPr lang="en-US" sz="1400" dirty="0" err="1"/>
              <a:t>android:name</a:t>
            </a:r>
            <a:r>
              <a:rPr lang="en-US" sz="1400" dirty="0"/>
              <a:t>="</a:t>
            </a:r>
            <a:r>
              <a:rPr lang="en-US" sz="1400" dirty="0" err="1"/>
              <a:t>android.intent.action.MAIN</a:t>
            </a:r>
            <a:r>
              <a:rPr lang="en-US" sz="1400" dirty="0"/>
              <a:t>" /&gt;</a:t>
            </a:r>
          </a:p>
          <a:p>
            <a:endParaRPr lang="en-US" sz="1400" dirty="0"/>
          </a:p>
          <a:p>
            <a:r>
              <a:rPr lang="en-US" sz="1400" dirty="0"/>
              <a:t>                &lt;category </a:t>
            </a:r>
            <a:r>
              <a:rPr lang="en-US" sz="1400" dirty="0" err="1"/>
              <a:t>android:name</a:t>
            </a:r>
            <a:r>
              <a:rPr lang="en-US" sz="1400" dirty="0"/>
              <a:t>="</a:t>
            </a:r>
            <a:r>
              <a:rPr lang="en-US" sz="1400" dirty="0" err="1"/>
              <a:t>android.intent.category.LAUNCHER</a:t>
            </a:r>
            <a:r>
              <a:rPr lang="en-US" sz="1400" dirty="0"/>
              <a:t>" /&gt;</a:t>
            </a:r>
          </a:p>
          <a:p>
            <a:r>
              <a:rPr lang="en-US" sz="1400" dirty="0"/>
              <a:t>            &lt;/intent-filter&gt;</a:t>
            </a:r>
          </a:p>
          <a:p>
            <a:r>
              <a:rPr lang="en-US" sz="1400" dirty="0"/>
              <a:t>        &lt;/activity&gt;</a:t>
            </a:r>
          </a:p>
          <a:p>
            <a:r>
              <a:rPr lang="en-US" sz="1400" dirty="0"/>
              <a:t>    &lt;/application&gt;</a:t>
            </a:r>
          </a:p>
          <a:p>
            <a:endParaRPr lang="en-US" sz="1400" dirty="0"/>
          </a:p>
          <a:p>
            <a:r>
              <a:rPr lang="en-US" sz="1400" dirty="0"/>
              <a:t>&lt;/manifest&gt;</a:t>
            </a:r>
          </a:p>
        </p:txBody>
      </p:sp>
    </p:spTree>
    <p:extLst>
      <p:ext uri="{BB962C8B-B14F-4D97-AF65-F5344CB8AC3E}">
        <p14:creationId xmlns:p14="http://schemas.microsoft.com/office/powerpoint/2010/main" val="264473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B25F-6A60-4B44-AA73-D15C07F3DA5C}"/>
              </a:ext>
            </a:extLst>
          </p:cNvPr>
          <p:cNvSpPr txBox="1"/>
          <p:nvPr/>
        </p:nvSpPr>
        <p:spPr>
          <a:xfrm>
            <a:off x="342900" y="406400"/>
            <a:ext cx="102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OUTPUT:</a:t>
            </a:r>
          </a:p>
        </p:txBody>
      </p:sp>
      <p:pic>
        <p:nvPicPr>
          <p:cNvPr id="5" name="Picture 4" descr="WhatsApp Image 2024-11-14 at 12.27.59 P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388" y="687705"/>
            <a:ext cx="3213463" cy="617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125</TotalTime>
  <Words>860</Words>
  <Application>Microsoft Office PowerPoint</Application>
  <PresentationFormat>Widescreen</PresentationFormat>
  <Paragraphs>180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Facet</vt:lpstr>
      <vt:lpstr>     SLEEP TRACKING APP FOR BETTER NIGH’S REST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Guest User</cp:lastModifiedBy>
  <cp:revision>21</cp:revision>
  <dcterms:created xsi:type="dcterms:W3CDTF">2024-03-18T04:06:37Z</dcterms:created>
  <dcterms:modified xsi:type="dcterms:W3CDTF">2024-11-14T12:23:10Z</dcterms:modified>
</cp:coreProperties>
</file>

<file path=docProps/thumbnail.jpeg>
</file>